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handoutMasterIdLst>
    <p:handoutMasterId r:id="rId16"/>
  </p:handoutMasterIdLst>
  <p:sldIdLst>
    <p:sldId id="256" r:id="rId2"/>
    <p:sldId id="266" r:id="rId3"/>
    <p:sldId id="262" r:id="rId4"/>
    <p:sldId id="263" r:id="rId5"/>
    <p:sldId id="257" r:id="rId6"/>
    <p:sldId id="258" r:id="rId7"/>
    <p:sldId id="267" r:id="rId8"/>
    <p:sldId id="259" r:id="rId9"/>
    <p:sldId id="260" r:id="rId10"/>
    <p:sldId id="269" r:id="rId11"/>
    <p:sldId id="261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-107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70" d="100"/>
          <a:sy n="70" d="100"/>
        </p:scale>
        <p:origin x="74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38F4D5-1025-4A11-8C05-0447D522B481}" type="datetime1">
              <a:rPr lang="en-US"/>
              <a:pPr>
                <a:defRPr/>
              </a:pPr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B6F125-8E98-4EA1-BD6E-25BF26D1F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1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0BD7-3B80-4ABE-881F-2F2EF29BE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9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336F8-A1CC-4569-8100-A0C1E036B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2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40D4E-CC31-46D9-B778-4C94FE389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80C4-C3BE-4E42-93B2-F551A277A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B5A28-6A50-419D-AE88-624EAE09A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5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DAC8-6BE6-43A0-B3E9-10FB4AABE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3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FFDC5-F0D5-408E-B56E-5A8E958C2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C10D-7612-46F2-90CC-A6A66B6BD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6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8751-7F33-4F66-8434-68DF807A4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8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B36A5-667E-4FBF-86B5-D24D2C2C1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6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55558-6C74-476C-A7E2-C5B9EEFC3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10D0748-86AA-4059-A6A0-804915A55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07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-107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07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-107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07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folHlink"/>
                </a:solidFill>
              </a:rPr>
              <a:t>IEP Template</a:t>
            </a:r>
            <a:br>
              <a:rPr lang="en-US" sz="5400" dirty="0" smtClean="0">
                <a:solidFill>
                  <a:schemeClr val="folHlink"/>
                </a:solidFill>
              </a:rPr>
            </a:br>
            <a:endParaRPr lang="en-US" dirty="0" smtClean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676400"/>
            <a:ext cx="8001000" cy="4191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 dirty="0" smtClean="0"/>
              <a:t>This template is to help you make a presentation at your IEP meeting to let the team know more about you and what your goals are for school and for the future. </a:t>
            </a:r>
            <a:endParaRPr lang="en-US" sz="2400" dirty="0" smtClean="0"/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Use </a:t>
            </a:r>
            <a:r>
              <a:rPr lang="en-US" sz="2400" dirty="0" smtClean="0"/>
              <a:t>the questions to help you tell about yourself. </a:t>
            </a:r>
            <a:endParaRPr lang="en-US" sz="2400" dirty="0" smtClean="0"/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Not </a:t>
            </a:r>
            <a:r>
              <a:rPr lang="en-US" sz="2400" dirty="0" smtClean="0"/>
              <a:t>all the questions </a:t>
            </a:r>
            <a:r>
              <a:rPr lang="en-US" sz="2400" dirty="0" smtClean="0"/>
              <a:t>may</a:t>
            </a:r>
            <a:r>
              <a:rPr lang="en-US" sz="2400" dirty="0" smtClean="0"/>
              <a:t> </a:t>
            </a:r>
            <a:r>
              <a:rPr lang="en-US" sz="2400" dirty="0" smtClean="0"/>
              <a:t>work for </a:t>
            </a:r>
            <a:r>
              <a:rPr lang="en-US" sz="2400" dirty="0" smtClean="0"/>
              <a:t>you.  </a:t>
            </a:r>
            <a:r>
              <a:rPr lang="en-US" sz="2400" dirty="0" smtClean="0"/>
              <a:t>You may need to change things to make it tell more about you.  </a:t>
            </a:r>
            <a:endParaRPr lang="en-US" sz="2400" dirty="0" smtClean="0"/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Delete </a:t>
            </a:r>
            <a:r>
              <a:rPr lang="en-US" sz="2400" dirty="0" smtClean="0"/>
              <a:t>this slide when you are finished.  </a:t>
            </a:r>
            <a:endParaRPr lang="en-US" sz="2400" dirty="0" smtClean="0"/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Delete </a:t>
            </a:r>
            <a:r>
              <a:rPr lang="en-US" sz="2400" dirty="0" smtClean="0"/>
              <a:t>the questions as you complete each slide. </a:t>
            </a:r>
            <a:endParaRPr lang="en-US" sz="2400" dirty="0" smtClean="0"/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If </a:t>
            </a:r>
            <a:r>
              <a:rPr lang="en-US" sz="2400" dirty="0" smtClean="0"/>
              <a:t>you need help finding images or have questions, please ask for help.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C000"/>
                </a:solidFill>
              </a:rPr>
              <a:t>Future – Living Plans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you plan to live after you are done with high school?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 there living skills you still need to work on for greater independence?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0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folHlink"/>
                </a:solidFill>
              </a:rPr>
              <a:t>Future – Learning Plans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1981200"/>
            <a:ext cx="7694612" cy="2824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 you plan to continue your education after you graduate from high school? If so, where would you like to go?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6629400" y="53340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32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8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Insert Image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solidFill>
                  <a:srgbClr val="FFE117"/>
                </a:solidFill>
              </a:rPr>
              <a:t>Future – Working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job would you like to work at?</a:t>
            </a:r>
          </a:p>
          <a:p>
            <a:pPr>
              <a:defRPr/>
            </a:pPr>
            <a:r>
              <a:rPr lang="en-US" dirty="0" smtClean="0"/>
              <a:t>What skills do you need to qualify for that job?</a:t>
            </a:r>
          </a:p>
          <a:p>
            <a:pPr lvl="1">
              <a:defRPr/>
            </a:pPr>
            <a:r>
              <a:rPr lang="en-US" dirty="0" smtClean="0"/>
              <a:t>Training</a:t>
            </a:r>
          </a:p>
          <a:p>
            <a:pPr lvl="1">
              <a:defRPr/>
            </a:pPr>
            <a:r>
              <a:rPr lang="en-US" dirty="0" smtClean="0"/>
              <a:t>Experiences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solidFill>
                  <a:srgbClr val="FFE117"/>
                </a:solidFill>
              </a:rPr>
              <a:t>Goals for the Coming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Classes to take</a:t>
            </a:r>
          </a:p>
          <a:p>
            <a:pPr>
              <a:defRPr/>
            </a:pPr>
            <a:r>
              <a:rPr lang="en-US" dirty="0" smtClean="0"/>
              <a:t>Extra-curricular activities </a:t>
            </a:r>
          </a:p>
          <a:p>
            <a:pPr>
              <a:defRPr/>
            </a:pPr>
            <a:r>
              <a:rPr lang="en-US" dirty="0" smtClean="0"/>
              <a:t>Contacts/College visits to arrange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Add additional slides as needed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9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folHlink"/>
                </a:solidFill>
              </a:rPr>
              <a:t>Your Name</a:t>
            </a:r>
            <a:br>
              <a:rPr lang="en-US" sz="5400" dirty="0" smtClean="0">
                <a:solidFill>
                  <a:schemeClr val="folHlink"/>
                </a:solidFill>
              </a:rPr>
            </a:br>
            <a:r>
              <a:rPr lang="en-US" sz="5400" dirty="0" smtClean="0">
                <a:solidFill>
                  <a:schemeClr val="folHlink"/>
                </a:solidFill>
              </a:rPr>
              <a:t>IEP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-107" charset="2"/>
              <a:buNone/>
              <a:defRPr/>
            </a:pPr>
            <a:r>
              <a:rPr lang="en-US" smtClean="0"/>
              <a:t>Date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z="5400" smtClean="0">
                <a:solidFill>
                  <a:srgbClr val="FFE117"/>
                </a:solidFill>
              </a:rPr>
              <a:t>A Little Bit 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7000"/>
              <a:buFont typeface="Wingdings" pitchFamily="-107" charset="2"/>
              <a:buChar char="§"/>
              <a:defRPr/>
            </a:pPr>
            <a:r>
              <a:rPr lang="en-US" dirty="0" smtClean="0"/>
              <a:t>Full Name, age and current grade</a:t>
            </a:r>
          </a:p>
          <a:p>
            <a:pPr>
              <a:buSzPct val="77000"/>
              <a:buFont typeface="Wingdings" pitchFamily="-107" charset="2"/>
              <a:buChar char="§"/>
              <a:defRPr/>
            </a:pPr>
            <a:r>
              <a:rPr lang="en-US" dirty="0"/>
              <a:t>W</a:t>
            </a:r>
            <a:r>
              <a:rPr lang="en-US" dirty="0" smtClean="0"/>
              <a:t>ho you live with</a:t>
            </a:r>
          </a:p>
          <a:p>
            <a:pPr>
              <a:buSzPct val="77000"/>
              <a:buFont typeface="Wingdings" pitchFamily="-107" charset="2"/>
              <a:buChar char="§"/>
              <a:defRPr/>
            </a:pPr>
            <a:r>
              <a:rPr lang="en-US" dirty="0" smtClean="0"/>
              <a:t>List the classes you are taking</a:t>
            </a:r>
          </a:p>
          <a:p>
            <a:pPr>
              <a:buSzPct val="77000"/>
              <a:buFont typeface="Wingdings" pitchFamily="-107" charset="2"/>
              <a:buNone/>
              <a:defRPr/>
            </a:pPr>
            <a:endParaRPr lang="en-US" dirty="0" smtClean="0"/>
          </a:p>
          <a:p>
            <a:pPr>
              <a:buSzPct val="77000"/>
              <a:buFont typeface="Wingdings" pitchFamily="-107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E117"/>
                </a:solidFill>
              </a:rPr>
              <a:t>A Little More 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My accomplishments</a:t>
            </a:r>
          </a:p>
          <a:p>
            <a:pPr>
              <a:defRPr/>
            </a:pPr>
            <a:r>
              <a:rPr lang="en-US" smtClean="0"/>
              <a:t>My heroes or who I look up to</a:t>
            </a:r>
          </a:p>
          <a:p>
            <a:pPr>
              <a:defRPr/>
            </a:pPr>
            <a:r>
              <a:rPr lang="en-US" smtClean="0"/>
              <a:t>My goals for this year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folHlink"/>
                </a:solidFill>
              </a:rPr>
              <a:t>Interests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6096000" cy="4495800"/>
          </a:xfrm>
        </p:spPr>
        <p:txBody>
          <a:bodyPr/>
          <a:lstStyle/>
          <a:p>
            <a:pPr eaLnBrk="1" hangingPunct="1">
              <a:buFont typeface="Wingdings" pitchFamily="-107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 List the things that you like to spend your time doing at school, home or the community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838200" y="1066800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32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8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Insert image</a:t>
            </a:r>
          </a:p>
        </p:txBody>
      </p:sp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7620000" y="1981200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32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8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Insert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Image</a:t>
            </a:r>
          </a:p>
        </p:txBody>
      </p:sp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7772400" y="4800600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32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8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Insert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Image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folHlink"/>
                </a:solidFill>
              </a:rPr>
              <a:t>Strengths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7" charset="2"/>
              <a:buNone/>
              <a:defRPr/>
            </a:pPr>
            <a:r>
              <a:rPr lang="en-US" smtClean="0"/>
              <a:t>   List the characteristics about yourself that help you get along with others and do well in school and at work</a:t>
            </a:r>
          </a:p>
          <a:p>
            <a:pPr eaLnBrk="1" hangingPunct="1">
              <a:buFont typeface="Wingdings" pitchFamily="-107" charset="2"/>
              <a:buNone/>
              <a:defRPr/>
            </a:pPr>
            <a:r>
              <a:rPr lang="en-US" smtClean="0"/>
              <a:t>	Example:  Friendly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6629400" y="48006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32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8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Tahoma" pitchFamily="-107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Insert Image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C000"/>
                </a:solidFill>
              </a:rPr>
              <a:t>Preferences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 the things you prefer to do.</a:t>
            </a:r>
          </a:p>
          <a:p>
            <a:pPr marL="0" indent="0">
              <a:buNone/>
            </a:pPr>
            <a:r>
              <a:rPr lang="en-US" dirty="0" smtClean="0"/>
              <a:t>Example: work in a group or by yourself?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91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folHlink"/>
                </a:solidFill>
              </a:rPr>
              <a:t>Concerns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89163"/>
            <a:ext cx="7620000" cy="30448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Example:  Taking tests</a:t>
            </a:r>
          </a:p>
          <a:p>
            <a:pPr eaLnBrk="1" hangingPunct="1">
              <a:defRPr/>
            </a:pPr>
            <a:r>
              <a:rPr lang="en-US" smtClean="0"/>
              <a:t>List some of the things that concern you about school, work, and home</a:t>
            </a:r>
          </a:p>
        </p:txBody>
      </p:sp>
      <p:pic>
        <p:nvPicPr>
          <p:cNvPr id="8196" name="Picture 4" descr="MCj039750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556125"/>
            <a:ext cx="2435225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>
                <a:solidFill>
                  <a:schemeClr val="folHlink"/>
                </a:solidFill>
              </a:rPr>
              <a:t>Accommodations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4011"/>
            <a:ext cx="5410200" cy="4494389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List what helps you do better in school</a:t>
            </a:r>
          </a:p>
        </p:txBody>
      </p:sp>
      <p:pic>
        <p:nvPicPr>
          <p:cNvPr id="9220" name="Picture 6" descr="MCj039815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970830"/>
            <a:ext cx="2176463" cy="291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Custom 2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236</TotalTime>
  <Words>345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Textured</vt:lpstr>
      <vt:lpstr>IEP Template </vt:lpstr>
      <vt:lpstr>Your Name IEP Meeting</vt:lpstr>
      <vt:lpstr> A Little Bit About Me</vt:lpstr>
      <vt:lpstr>A Little More About Me</vt:lpstr>
      <vt:lpstr>Interests</vt:lpstr>
      <vt:lpstr>Strengths</vt:lpstr>
      <vt:lpstr>Preferences</vt:lpstr>
      <vt:lpstr>Concerns</vt:lpstr>
      <vt:lpstr>Accommodations</vt:lpstr>
      <vt:lpstr>Future – Living Plans</vt:lpstr>
      <vt:lpstr>Future – Learning Plans</vt:lpstr>
      <vt:lpstr>Future – Working Plans</vt:lpstr>
      <vt:lpstr>Goals for the Coming Year</vt:lpstr>
      <vt:lpstr>Add additional slides as needed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Amy Hostler IEP Meeting</dc:title>
  <dc:creator>8hostlea</dc:creator>
  <cp:lastModifiedBy>PLAEA</cp:lastModifiedBy>
  <cp:revision>24</cp:revision>
  <cp:lastPrinted>2009-03-26T15:29:33Z</cp:lastPrinted>
  <dcterms:created xsi:type="dcterms:W3CDTF">2008-09-28T21:21:19Z</dcterms:created>
  <dcterms:modified xsi:type="dcterms:W3CDTF">2017-07-14T05:07:52Z</dcterms:modified>
</cp:coreProperties>
</file>