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68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1" r:id="rId11"/>
    <p:sldId id="310" r:id="rId12"/>
    <p:sldId id="312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2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D63F1F-BE3F-4952-B117-8A78C3599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B30BFF-B52D-4B2F-A030-87AF6DCDD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780B4-6BEC-4133-9A3E-275EE2E0D06E}" type="slidenum">
              <a:rPr lang="en-US"/>
              <a:pPr/>
              <a:t>2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19812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15913" y="3260725"/>
            <a:ext cx="8512175" cy="92075"/>
            <a:chOff x="199" y="2054"/>
            <a:chExt cx="5362" cy="5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914400"/>
            <a:ext cx="6400800" cy="2224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4EC052D-417A-4A1B-A9AD-35B1F6D75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5BAF-A3E1-4FF5-9E7F-E3A1D4227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68E3-DB98-44BF-B05C-29DA95EA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FA5B6-2E68-4D7A-A094-392CCF94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FE3E1-94D3-426D-84CE-7327A33BC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A7BE-D6EF-469A-A9A4-AA2857B69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4CD63-3EED-4EC9-988C-C68FCDABA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E9121-D0A5-4570-9186-B9A66754F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22833-B9B8-430B-9512-40032DA81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E71A-8EEC-48FF-9454-3C1CD2DE6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EE62-C77D-4924-BD74-922E1C963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14313"/>
            <a:ext cx="734377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44688-CA9B-4DA5-890F-D9713A3F2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81000"/>
            <a:ext cx="13716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457200" y="1812925"/>
            <a:ext cx="8512175" cy="92075"/>
            <a:chOff x="199" y="2054"/>
            <a:chExt cx="5362" cy="58"/>
          </a:xfrm>
        </p:grpSpPr>
        <p:sp>
          <p:nvSpPr>
            <p:cNvPr id="129033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4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5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6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7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grpSp>
        <p:nvGrpSpPr>
          <p:cNvPr id="1033" name="Group 14"/>
          <p:cNvGrpSpPr>
            <a:grpSpLocks/>
          </p:cNvGrpSpPr>
          <p:nvPr/>
        </p:nvGrpSpPr>
        <p:grpSpPr bwMode="auto">
          <a:xfrm>
            <a:off x="457200" y="1828800"/>
            <a:ext cx="8512175" cy="92075"/>
            <a:chOff x="199" y="2054"/>
            <a:chExt cx="5362" cy="58"/>
          </a:xfrm>
        </p:grpSpPr>
        <p:sp>
          <p:nvSpPr>
            <p:cNvPr id="129039" name="Rectangle 15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0" name="Rectangle 16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1" name="Rectangle 17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2" name="Rectangle 18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3" name="Rectangle 19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abriellagiudici.it/john-locke-lorigine-delle-idee-e-dellidea-di-sostanza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rientagades.wordpress.com/category/bachillerato/page/4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inario-nopensar.blogspot.com/2011/08/metodo-cientifico-para-ninos-y-5.html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rrect.tistory.com/entry/1999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Maiandra GD" pitchFamily="34" charset="0"/>
              </a:rPr>
              <a:t>Self-Determination</a:t>
            </a:r>
          </a:p>
        </p:txBody>
      </p:sp>
      <p:pic>
        <p:nvPicPr>
          <p:cNvPr id="4099" name="Picture 4" descr="determ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81200"/>
            <a:ext cx="27368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1143000" y="502920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Maiandra GD" pitchFamily="34" charset="0"/>
              </a:rPr>
              <a:t>Student-Involvement in the IEP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Maiandra GD" pitchFamily="34" charset="0"/>
              </a:rPr>
              <a:t>Secondary Template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Elephant" pitchFamily="18" charset="0"/>
              </a:rPr>
              <a:t>My Learning Preferences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62597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A91EA7-E058-4444-8186-2C1E26D0B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88737" y="4267200"/>
            <a:ext cx="1655263" cy="233838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j0078793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251575" y="5176726"/>
            <a:ext cx="2692400" cy="1457547"/>
          </a:xfrm>
          <a:prstGeom prst="rect">
            <a:avLst/>
          </a:prstGeom>
          <a:noFill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Elephant" pitchFamily="18" charset="0"/>
              </a:rPr>
              <a:t>This is how you                   can help me…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2057400"/>
            <a:ext cx="8562975" cy="44958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 descr="j00786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057400"/>
            <a:ext cx="3024188" cy="2832100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  <a:latin typeface="Elephant" pitchFamily="18" charset="0"/>
              </a:rPr>
              <a:t>I’m glad you came!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3505200" y="3505200"/>
            <a:ext cx="3805238" cy="201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Book Antiqua"/>
              </a:rPr>
              <a:t>Thanks!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Welcome to My IEP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3" name="Picture 5" descr="determined_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5302250"/>
            <a:ext cx="1676400" cy="1555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8600" y="228600"/>
            <a:ext cx="8610600" cy="60960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pperplate Gothic Bold" pitchFamily="34" charset="0"/>
              </a:rPr>
              <a:t>Invited Guests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952625"/>
            <a:ext cx="7772400" cy="4114800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DE79B7-E657-4BE7-BA3C-A53F09E70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55706" y="326611"/>
            <a:ext cx="1154560" cy="13640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I’m here because…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7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 rot="-742144">
            <a:off x="1293813" y="4418013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0B659A7-74E0-4294-92ED-034330CF46A1}"/>
              </a:ext>
            </a:extLst>
          </p:cNvPr>
          <p:cNvGrpSpPr/>
          <p:nvPr/>
        </p:nvGrpSpPr>
        <p:grpSpPr>
          <a:xfrm>
            <a:off x="6553200" y="4226396"/>
            <a:ext cx="2438400" cy="2403003"/>
            <a:chOff x="5343525" y="3581400"/>
            <a:chExt cx="3495675" cy="3086100"/>
          </a:xfrm>
        </p:grpSpPr>
        <p:pic>
          <p:nvPicPr>
            <p:cNvPr id="5124" name="Picture 4" descr="j007876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43525" y="3581400"/>
              <a:ext cx="3495675" cy="3086100"/>
            </a:xfrm>
            <a:prstGeom prst="rect">
              <a:avLst/>
            </a:prstGeom>
            <a:noFill/>
          </p:spPr>
        </p:pic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 rot="20145989">
              <a:off x="6276910" y="4174345"/>
              <a:ext cx="1905001" cy="558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>
                  <a:latin typeface="Copperplate Gothic Bold" pitchFamily="34" charset="0"/>
                </a:rPr>
                <a:t>My IEP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j00787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8782" y="4205287"/>
            <a:ext cx="1392818" cy="2424113"/>
          </a:xfrm>
          <a:prstGeom prst="rect">
            <a:avLst/>
          </a:prstGeom>
          <a:noFill/>
        </p:spPr>
      </p:pic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1600200" y="76200"/>
            <a:ext cx="7239000" cy="1676400"/>
          </a:xfrm>
          <a:prstGeom prst="ellips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1150" y="376237"/>
            <a:ext cx="7343775" cy="914400"/>
          </a:xfrm>
        </p:spPr>
        <p:txBody>
          <a:bodyPr/>
          <a:lstStyle/>
          <a:p>
            <a:r>
              <a:rPr lang="en-US" sz="3600" dirty="0">
                <a:latin typeface="Elephant" pitchFamily="18" charset="0"/>
              </a:rPr>
              <a:t>My goal areas are in…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(List IEP goal areas)</a:t>
            </a:r>
          </a:p>
          <a:p>
            <a:pPr>
              <a:buFontTx/>
              <a:buNone/>
            </a:pPr>
            <a:r>
              <a:rPr lang="en-US" dirty="0"/>
              <a:t>This means…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These are my strengths!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2"/>
            <a:ext cx="8421688" cy="4535487"/>
          </a:xfrm>
        </p:spPr>
        <p:txBody>
          <a:bodyPr/>
          <a:lstStyle/>
          <a:p>
            <a:pPr>
              <a:buClr>
                <a:srgbClr val="0000FF"/>
              </a:buClr>
              <a:buFont typeface="Wingdings" pitchFamily="2" charset="2"/>
              <a:buChar char="C"/>
            </a:pPr>
            <a:endParaRPr lang="en-US" dirty="0"/>
          </a:p>
        </p:txBody>
      </p:sp>
      <p:pic>
        <p:nvPicPr>
          <p:cNvPr id="7172" name="Picture 4" descr="j00787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77523">
            <a:off x="6768219" y="4461917"/>
            <a:ext cx="2154238" cy="2271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14313"/>
            <a:ext cx="7038975" cy="1538287"/>
          </a:xfrm>
        </p:spPr>
        <p:txBody>
          <a:bodyPr/>
          <a:lstStyle/>
          <a:p>
            <a:r>
              <a:rPr lang="en-US" dirty="0">
                <a:latin typeface="Elephant" pitchFamily="18" charset="0"/>
              </a:rPr>
              <a:t>These are my limitations…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2"/>
            <a:ext cx="8497888" cy="453548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621BBC-1860-45AA-AD2A-A37F6BA9B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71600" y="189706"/>
            <a:ext cx="1326285" cy="14104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63" y="211931"/>
            <a:ext cx="7343775" cy="1462087"/>
          </a:xfrm>
        </p:spPr>
        <p:txBody>
          <a:bodyPr/>
          <a:lstStyle/>
          <a:p>
            <a:r>
              <a:rPr lang="en-US" dirty="0">
                <a:latin typeface="Elephant" pitchFamily="18" charset="0"/>
              </a:rPr>
              <a:t>My plans for the future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5CF9AF-D6C0-4AD4-B399-F182B032C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133600"/>
            <a:ext cx="8001000" cy="4114800"/>
          </a:xfrm>
        </p:spPr>
        <p:txBody>
          <a:bodyPr/>
          <a:lstStyle/>
          <a:p>
            <a:r>
              <a:rPr lang="en-US" dirty="0"/>
              <a:t>Living:</a:t>
            </a:r>
          </a:p>
          <a:p>
            <a:endParaRPr lang="en-US" dirty="0"/>
          </a:p>
          <a:p>
            <a:r>
              <a:rPr lang="en-US" dirty="0"/>
              <a:t>Learning:</a:t>
            </a:r>
          </a:p>
          <a:p>
            <a:endParaRPr lang="en-US" dirty="0"/>
          </a:p>
          <a:p>
            <a:r>
              <a:rPr lang="en-US" dirty="0"/>
              <a:t>Working:</a:t>
            </a:r>
            <a:endParaRPr lang="LID409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D8E834-7533-41E5-A957-38C2886738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53200" y="5045275"/>
            <a:ext cx="2405063" cy="16722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Elephant" pitchFamily="18" charset="0"/>
              </a:rPr>
              <a:t>To reach my goals for after high school, I need to…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62597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44" name="Picture 4" descr="j00787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986458">
            <a:off x="6285388" y="5001681"/>
            <a:ext cx="2609942" cy="1595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elf-Determination&amp;quot;&quot;/&gt;&lt;property id=&quot;20307&quot; value=&quot;268&quot;/&gt;&lt;/object&gt;&lt;object type=&quot;3&quot; unique_id=&quot;10007&quot;&gt;&lt;property id=&quot;20148&quot; value=&quot;5&quot;/&gt;&lt;property id=&quot;20300&quot; value=&quot;Slide 4 - &amp;quot;What is Self-Determination?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Core Components—Combination of skills, knowledge &amp;amp; Beliefs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Why ?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Key Reasons…&amp;quot;&quot;/&gt;&lt;property id=&quot;20307&quot; value=&quot;299&quot;/&gt;&lt;/object&gt;&lt;object type=&quot;3&quot; unique_id=&quot;10011&quot;&gt;&lt;property id=&quot;20148&quot; value=&quot;5&quot;/&gt;&lt;property id=&quot;20300&quot; value=&quot;Slide 8 - &amp;quot; IEP meetings…&amp;quot;&quot;/&gt;&lt;property id=&quot;20307&quot; value=&quot;277&quot;/&gt;&lt;/object&gt;&lt;object type=&quot;3&quot; unique_id=&quot;10012&quot;&gt;&lt;property id=&quot;20148&quot; value=&quot;5&quot;/&gt;&lt;property id=&quot;20300&quot; value=&quot;Slide 9 - &amp;quot;Self-Realization…&amp;quot;&quot;/&gt;&lt;property id=&quot;20307&quot; value=&quot;278&quot;/&gt;&lt;/object&gt;&lt;object type=&quot;3&quot; unique_id=&quot;10013&quot;&gt;&lt;property id=&quot;20148&quot; value=&quot;5&quot;/&gt;&lt;property id=&quot;20300&quot; value=&quot;Slide 10 - &amp;quot;Self-Advocacy…&amp;quot;&quot;/&gt;&lt;property id=&quot;20307&quot; value=&quot;279&quot;/&gt;&lt;/object&gt;&lt;object type=&quot;3&quot; unique_id=&quot;10014&quot;&gt;&lt;property id=&quot;20148&quot; value=&quot;5&quot;/&gt;&lt;property id=&quot;20300&quot; value=&quot;Slide 11 - &amp;quot; Psychological Empowerment…&amp;quot;&quot;/&gt;&lt;property id=&quot;20307&quot; value=&quot;280&quot;/&gt;&lt;/object&gt;&lt;object type=&quot;3&quot; unique_id=&quot;10015&quot;&gt;&lt;property id=&quot;20148&quot; value=&quot;5&quot;/&gt;&lt;property id=&quot;20300&quot; value=&quot;Slide 12 - &amp;quot;Understanding of Rights…&amp;quot;&quot;/&gt;&lt;property id=&quot;20307&quot; value=&quot;281&quot;/&gt;&lt;/object&gt;&lt;object type=&quot;3&quot; unique_id=&quot;10016&quot;&gt;&lt;property id=&quot;20148&quot; value=&quot;5&quot;/&gt;&lt;property id=&quot;20300&quot; value=&quot;Slide 13 - &amp;quot;What We Learned….&amp;quot;&quot;/&gt;&lt;property id=&quot;20307&quot; value=&quot;289&quot;/&gt;&lt;/object&gt;&lt;object type=&quot;3&quot; unique_id=&quot;10017&quot;&gt;&lt;property id=&quot;20148&quot; value=&quot;5&quot;/&gt;&lt;property id=&quot;20300&quot; value=&quot;Slide 14&quot;/&gt;&lt;property id=&quot;20307&quot; value=&quot;262&quot;/&gt;&lt;/object&gt;&lt;object type=&quot;3&quot; unique_id=&quot;10018&quot;&gt;&lt;property id=&quot;20148&quot; value=&quot;5&quot;/&gt;&lt;property id=&quot;20300&quot; value=&quot;Slide 15 - &amp;quot;        &amp;quot;&quot;/&gt;&lt;property id=&quot;20307&quot; value=&quot;292&quot;/&gt;&lt;/object&gt;&lt;object type=&quot;3&quot; unique_id=&quot;10019&quot;&gt;&lt;property id=&quot;20148&quot; value=&quot;5&quot;/&gt;&lt;property id=&quot;20300&quot; value=&quot;Slide 16 - &amp;quot;Fostering the Development of Self-Determination Skills&amp;quot;&quot;/&gt;&lt;property id=&quot;20307&quot; value=&quot;293&quot;/&gt;&lt;/object&gt;&lt;object type=&quot;3&quot; unique_id=&quot;10023&quot;&gt;&lt;property id=&quot;20148&quot; value=&quot;5&quot;/&gt;&lt;property id=&quot;20300&quot; value=&quot;Slide 17 - &amp;quot;Self-Determination Youth Summit&amp;quot;&quot;/&gt;&lt;property id=&quot;20307&quot; value=&quot;295&quot;/&gt;&lt;/object&gt;&lt;object type=&quot;3&quot; unique_id=&quot;10025&quot;&gt;&lt;property id=&quot;20148&quot; value=&quot;5&quot;/&gt;&lt;property id=&quot;20300&quot; value=&quot;Slide 18 - &amp;quot;Fostering the Development of Self-Determination Skills&amp;quot;&quot;/&gt;&lt;property id=&quot;20307&quot; value=&quot;266&quot;/&gt;&lt;/object&gt;&lt;object type=&quot;3&quot; unique_id=&quot;10026&quot;&gt;&lt;property id=&quot;20148&quot; value=&quot;5&quot;/&gt;&lt;property id=&quot;20300&quot; value=&quot;Slide 19 - &amp;quot;Closing thoughts…&amp;quot;&quot;/&gt;&lt;property id=&quot;20307&quot; value=&quot;296&quot;/&gt;&lt;/object&gt;&lt;object type=&quot;3&quot; unique_id=&quot;10052&quot;&gt;&lt;property id=&quot;20148&quot; value=&quot;5&quot;/&gt;&lt;property id=&quot;20300&quot; value=&quot;Slide 20 - &amp;quot;Additional Information&amp;quot;&quot;/&gt;&lt;property id=&quot;20307&quot; value=&quot;300&quot;/&gt;&lt;/object&gt;&lt;object type=&quot;3&quot; unique_id=&quot;10105&quot;&gt;&lt;property id=&quot;20148&quot; value=&quot;5&quot;/&gt;&lt;property id=&quot;20300&quot; value=&quot;Slide 2 - &amp;quot;Who Do You See?&amp;quot;&quot;/&gt;&lt;property id=&quot;20307&quot; value=&quot;301&quot;/&gt;&lt;/object&gt;&lt;object type=&quot;3&quot; unique_id=&quot;10106&quot;&gt;&lt;property id=&quot;20148&quot; value=&quot;5&quot;/&gt;&lt;property id=&quot;20300&quot; value=&quot;Slide 3 - &amp;quot;Who Do You See?&amp;quot;&quot;/&gt;&lt;property id=&quot;20307&quot; value=&quot;302&quot;/&gt;&lt;/object&gt;&lt;/object&gt;&lt;/object&gt;&lt;/database&gt;"/>
</p:tagLst>
</file>

<file path=ppt/theme/theme1.xml><?xml version="1.0" encoding="utf-8"?>
<a:theme xmlns:a="http://schemas.openxmlformats.org/drawingml/2006/main" name="SDtemplate">
  <a:themeElements>
    <a:clrScheme name="SDtemplat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D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D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</TotalTime>
  <Words>88</Words>
  <Application>Microsoft Office PowerPoint</Application>
  <PresentationFormat>On-screen Show (4:3)</PresentationFormat>
  <Paragraphs>24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Book Antiqua</vt:lpstr>
      <vt:lpstr>Comic Sans MS</vt:lpstr>
      <vt:lpstr>Copperplate Gothic Bold</vt:lpstr>
      <vt:lpstr>Elephant</vt:lpstr>
      <vt:lpstr>Maiandra GD</vt:lpstr>
      <vt:lpstr>Wingdings</vt:lpstr>
      <vt:lpstr>SDtemplate</vt:lpstr>
      <vt:lpstr>Self-Determination</vt:lpstr>
      <vt:lpstr>Welcome to My IEP Meeting</vt:lpstr>
      <vt:lpstr>Invited Guests</vt:lpstr>
      <vt:lpstr>I’m here because…</vt:lpstr>
      <vt:lpstr>My goal areas are in…</vt:lpstr>
      <vt:lpstr>These are my strengths!</vt:lpstr>
      <vt:lpstr>These are my limitations…</vt:lpstr>
      <vt:lpstr>My plans for the future</vt:lpstr>
      <vt:lpstr>To reach my goals for after high school, I need to…</vt:lpstr>
      <vt:lpstr>My Learning Preferences</vt:lpstr>
      <vt:lpstr>This is how you                   can help me…</vt:lpstr>
      <vt:lpstr>I’m glad you came!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Self-Determination</dc:title>
  <dc:creator>Radford University</dc:creator>
  <cp:lastModifiedBy>HP</cp:lastModifiedBy>
  <cp:revision>48</cp:revision>
  <dcterms:created xsi:type="dcterms:W3CDTF">2007-11-09T20:34:07Z</dcterms:created>
  <dcterms:modified xsi:type="dcterms:W3CDTF">2021-03-01T21:28:34Z</dcterms:modified>
</cp:coreProperties>
</file>